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5bff14e1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5bff14e1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5bff14e1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5bff14e1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5bff14e14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5bff14e14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5bff14e1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5bff14e1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5bff14e1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5bff14e1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5bff14e1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a5bff14e1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5bff14e14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5bff14e14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ocLRIKQUhTivOknYw72UJ32AljHolCfu/view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drive.google.com/file/d/1ocLRIKQUhTivOknYw72UJ32AljHolCfu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jp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Laporan Tugas Akhir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705625" y="2358125"/>
            <a:ext cx="7893000" cy="16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Tim 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1. Annisa Hasna Kartina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2. Muhammad Aziz Sholihin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3. Muhammad Malik Ibrahim (Leader)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4. Revina Dea Permata Hati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825" y="344800"/>
            <a:ext cx="2554798" cy="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/>
          <p:nvPr/>
        </p:nvSpPr>
        <p:spPr>
          <a:xfrm>
            <a:off x="6793925" y="2897300"/>
            <a:ext cx="3064800" cy="3064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7619000" y="-671050"/>
            <a:ext cx="1832400" cy="183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Render Proyek Tim</a:t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00" y="4453925"/>
            <a:ext cx="1974098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 title="0001-0150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7400" y="12899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386700" y="1402313"/>
            <a:ext cx="16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Video Render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Rencana yang Belum Dibuat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417800"/>
            <a:ext cx="44892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Penambahan beberapa objek pada environment. Ada beberapa objek yang telah direncanakan untuk dibuat yakni pohon, pagar dan trotoar. 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00" y="4453925"/>
            <a:ext cx="1974098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7619000" y="-671050"/>
            <a:ext cx="1832400" cy="183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Kontribusi Anggota Tim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310650"/>
            <a:ext cx="31710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Annisa Hasna Kartina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00" y="4453925"/>
            <a:ext cx="1974098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7619000" y="-671050"/>
            <a:ext cx="1832400" cy="183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75" y="1951900"/>
            <a:ext cx="2726001" cy="192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975" y="1951900"/>
            <a:ext cx="3416928" cy="19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7600" y="1951900"/>
            <a:ext cx="2142699" cy="19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Kontribusi Anggota Tim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310650"/>
            <a:ext cx="45534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Muhammad Aziz Sholihin</a:t>
            </a:r>
            <a:endParaRPr sz="2400"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00" y="4453925"/>
            <a:ext cx="1974098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7619000" y="-671050"/>
            <a:ext cx="1832400" cy="183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2187474"/>
            <a:ext cx="2663874" cy="14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5825" y="2187463"/>
            <a:ext cx="2663874" cy="14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542" y="2187463"/>
            <a:ext cx="2779759" cy="14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Kontribusi Anggota Tim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310650"/>
            <a:ext cx="58284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Muhammad Malik Ibrahim (Leader)</a:t>
            </a:r>
            <a:endParaRPr sz="2400"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00" y="4453925"/>
            <a:ext cx="1974098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7619000" y="-671050"/>
            <a:ext cx="1832400" cy="183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25" y="2146261"/>
            <a:ext cx="2767224" cy="149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850" y="2146261"/>
            <a:ext cx="2767224" cy="149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675" y="2144358"/>
            <a:ext cx="2770632" cy="149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Kontribusi Anggota Tim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310650"/>
            <a:ext cx="58284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Revina Dea Permata Hati</a:t>
            </a:r>
            <a:endParaRPr sz="24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00" y="4453925"/>
            <a:ext cx="1974098" cy="4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7619000" y="-671050"/>
            <a:ext cx="1832400" cy="183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575" y="2037448"/>
            <a:ext cx="2967773" cy="166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70" y="2037450"/>
            <a:ext cx="2314480" cy="166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4825" y="2006350"/>
            <a:ext cx="3078226" cy="17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2986500" y="2249250"/>
            <a:ext cx="31710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 Kasih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337" y="4493050"/>
            <a:ext cx="1687327" cy="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-407000" y="-349575"/>
            <a:ext cx="1832400" cy="183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7471375" y="3649725"/>
            <a:ext cx="1832400" cy="183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